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F8195-4669-4767-BEB4-97BC928F1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203F72-CF36-4EAA-A45E-35CFC1E45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F96B6C-CAAD-447E-B35D-537FF5C5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3555FA-FF7B-4504-A6EB-45EEB365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41622D-9D28-4769-A0EE-71D50287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5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A55CE8-A946-4B52-8E0C-4E92A8D0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9D84F4-AF89-44FA-933D-32F5BEA9D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65C2B1-D189-4185-9DBD-8AAE0593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6217F4-2B76-4264-B2AF-6852F0A1B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AF0BB4-4198-458B-AD23-902E9FDF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58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30BDA6-6017-4079-BEA2-73066071E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C3F8B4-71A1-4D2D-93BD-6A110C7B1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9F0E3B-1E26-4677-9AA9-BB07CEDC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3AF0BC-D13D-458D-B5E4-4ECD42FA3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7799F4-B4DA-4E5E-96C4-CC919362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96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3D715F-9BB6-4682-805D-DF52393C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C440AF-866E-4F20-9E3E-607D93718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7F2955-E9D1-45ED-AFE8-ACAB5FB1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C9BF32-2FA9-4FE0-8040-5EB93C7F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7D34A0-A577-4B46-A68A-E93A80EC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59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012BC-B0E1-4165-8329-139DFC76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DB69BB-11D6-4890-8A74-CAFB7D249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49C929-D2DE-45F0-B731-311B81E8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69EBD5-FB5A-453E-8CC1-EFA0F915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4C4A59-0113-4268-AF83-8749F79CA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05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75D6E-8213-4529-82E8-2B2EFAE2B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A17173-2261-4831-BCAB-BDE71024A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DC92BD-4778-4581-8161-8433974BC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1904DB-0F02-4678-AD8A-82BA3686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28848A-9B8E-454D-9F1F-E519FEB2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CC6D8F-6001-4578-841F-4DB34F4D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05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EFBE49-E255-4DDE-A6C6-384D1330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C3095C-22AF-4D2C-A387-46A7CC71E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034B3D5-1BCF-4A13-BAE1-EFAB20225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96A3D1-058F-437B-AAAF-234EAE7FE1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A939BA-FE6A-4D8F-8790-CE0CE2519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547D821-CAB6-4308-B918-D2CF67DC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AF5F7A-8E6B-45A6-BAE2-E68B3AB6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688B79A-8D75-49E3-BB66-E9F24DAB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5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12A97C-0D38-444C-B4C5-5B1D44A3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E8D781-DC62-49AF-8403-008F173D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0D31867-5650-496D-B466-AA7BF870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EE7736C-68A1-421C-AC9A-686D0DE81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81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553A23A-E884-4218-B2BE-4C5787BB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9406201-3C1F-4937-99D8-389B8AE0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AE6F3C-344A-4D8F-A80A-28E6C688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95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73C726-2167-4B8E-8AFC-06D704F47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7C837F-793D-4981-BCE3-9289B8661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6D53587-EB19-4661-8BC8-17B1C3D1A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1A34CF-1846-46DE-8DB4-16652635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D2821D-F0DB-4A19-A33E-CE44D732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FFB9B17-9EDE-41DE-B396-1E5243B8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63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3917F6-ADEA-4A6C-BE8C-14ECB30DE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08ECED-7D02-489A-9897-FD1BBE91F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CCD053-2EBE-4AB0-B0F1-326AA141A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6C9686-F096-4F09-A5AD-87CC5660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286AC0-4BAC-4AD0-B248-021E8C1F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AA72B3-FB9B-4450-B768-1E493577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5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770D744-1D52-4D51-94F8-108BB5C57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858DE8-E837-4DE7-8616-09D5220C9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4E93D1-C815-4287-A7E8-BFD0B03B5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1DB78-13E3-4C57-B60F-E1E7ED7226D5}" type="datetimeFigureOut">
              <a:rPr kumimoji="1" lang="ja-JP" altLang="en-US" smtClean="0"/>
              <a:t>2021/8/4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8F3701-27D5-403B-A720-6A4C7F600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370B9B-1011-40A5-AEC8-6241DC903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3A5BB-0A20-4E1C-B148-34EF54ECF8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5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F652588-4EF4-4F97-AF1E-E4B9CE84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75" y="510209"/>
            <a:ext cx="9658649" cy="6858000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F66F5D9F-AB48-4151-A9DA-4E275F33A0DD}"/>
              </a:ext>
            </a:extLst>
          </p:cNvPr>
          <p:cNvSpPr/>
          <p:nvPr/>
        </p:nvSpPr>
        <p:spPr>
          <a:xfrm>
            <a:off x="0" y="556592"/>
            <a:ext cx="1596887" cy="1119808"/>
          </a:xfrm>
          <a:prstGeom prst="wedgeRoundRectCallout">
            <a:avLst>
              <a:gd name="adj1" fmla="val 52648"/>
              <a:gd name="adj2" fmla="val 98003"/>
              <a:gd name="adj3" fmla="val 1666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章を読むと解けるようになる実際の国試問題です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48E1BD4-C7EE-447A-A8CF-5EC9785986C6}"/>
              </a:ext>
            </a:extLst>
          </p:cNvPr>
          <p:cNvSpPr/>
          <p:nvPr/>
        </p:nvSpPr>
        <p:spPr>
          <a:xfrm>
            <a:off x="10833652" y="556592"/>
            <a:ext cx="1358347" cy="1119808"/>
          </a:xfrm>
          <a:prstGeom prst="wedgeRoundRectCallout">
            <a:avLst>
              <a:gd name="adj1" fmla="val -55028"/>
              <a:gd name="adj2" fmla="val 90310"/>
              <a:gd name="adj3" fmla="val 16667"/>
            </a:avLst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問題の丁寧な解説も付いています！</a:t>
            </a:r>
          </a:p>
        </p:txBody>
      </p:sp>
    </p:spTree>
    <p:extLst>
      <p:ext uri="{BB962C8B-B14F-4D97-AF65-F5344CB8AC3E}">
        <p14:creationId xmlns:p14="http://schemas.microsoft.com/office/powerpoint/2010/main" val="3697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042691B-39E8-42CC-B8A3-783768121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4250" y="0"/>
            <a:ext cx="5143500" cy="6858000"/>
          </a:xfrm>
          <a:prstGeom prst="rect">
            <a:avLst/>
          </a:prstGeom>
        </p:spPr>
      </p:pic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B1B2F3BB-9F04-4367-86D9-AB63D2852020}"/>
              </a:ext>
            </a:extLst>
          </p:cNvPr>
          <p:cNvSpPr/>
          <p:nvPr/>
        </p:nvSpPr>
        <p:spPr>
          <a:xfrm>
            <a:off x="6997145" y="980662"/>
            <a:ext cx="2279375" cy="914400"/>
          </a:xfrm>
          <a:prstGeom prst="wedgeRectCallout">
            <a:avLst>
              <a:gd name="adj1" fmla="val -26639"/>
              <a:gd name="adj2" fmla="val 66848"/>
            </a:avLst>
          </a:prstGeom>
          <a:solidFill>
            <a:srgbClr val="00FF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冊子は巻末に</a:t>
            </a:r>
            <a:endParaRPr kumimoji="1" lang="en-US" altLang="ja-JP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付いてい</a:t>
            </a:r>
            <a:r>
              <a:rPr kumimoji="1"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ます</a:t>
            </a:r>
            <a:r>
              <a:rPr lang="ja-JP" altLang="en-US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52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45A78A7-E278-4057-B2AA-AEEBCC3F74E5}"/>
              </a:ext>
            </a:extLst>
          </p:cNvPr>
          <p:cNvGrpSpPr/>
          <p:nvPr/>
        </p:nvGrpSpPr>
        <p:grpSpPr>
          <a:xfrm>
            <a:off x="1138050" y="404191"/>
            <a:ext cx="7992697" cy="5506124"/>
            <a:chOff x="1138050" y="404191"/>
            <a:chExt cx="7992697" cy="550612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AAD0F56-62FF-4FE2-895D-740F079E3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3129"/>
            <a:stretch/>
          </p:blipFill>
          <p:spPr>
            <a:xfrm>
              <a:off x="4750904" y="404191"/>
              <a:ext cx="4379843" cy="550612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AC72E66D-887A-4E5D-86C1-B8213B17B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8146"/>
            <a:stretch/>
          </p:blipFill>
          <p:spPr>
            <a:xfrm>
              <a:off x="1138050" y="404191"/>
              <a:ext cx="3911027" cy="550612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67FABC7D-C7ED-449B-9416-E01B26891019}"/>
              </a:ext>
            </a:extLst>
          </p:cNvPr>
          <p:cNvSpPr/>
          <p:nvPr/>
        </p:nvSpPr>
        <p:spPr>
          <a:xfrm>
            <a:off x="4022036" y="212034"/>
            <a:ext cx="1789041" cy="384313"/>
          </a:xfrm>
          <a:prstGeom prst="wedgeRoundRectCallout">
            <a:avLst>
              <a:gd name="adj1" fmla="val -55065"/>
              <a:gd name="adj2" fmla="val 4181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選択肢</a:t>
            </a:r>
            <a:r>
              <a:rPr kumimoji="1" lang="en-US" altLang="ja-JP" dirty="0">
                <a:solidFill>
                  <a:srgbClr val="FF0000"/>
                </a:solidFill>
              </a:rPr>
              <a:t>4(</a:t>
            </a:r>
            <a:r>
              <a:rPr kumimoji="1" lang="ja-JP" altLang="en-US" dirty="0">
                <a:solidFill>
                  <a:srgbClr val="FF0000"/>
                </a:solidFill>
              </a:rPr>
              <a:t>正解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AEF4066-F881-4333-8675-8F5A8231B890}"/>
              </a:ext>
            </a:extLst>
          </p:cNvPr>
          <p:cNvSpPr/>
          <p:nvPr/>
        </p:nvSpPr>
        <p:spPr>
          <a:xfrm>
            <a:off x="3863009" y="1232606"/>
            <a:ext cx="1411357" cy="384313"/>
          </a:xfrm>
          <a:prstGeom prst="wedgeRoundRectCallout">
            <a:avLst>
              <a:gd name="adj1" fmla="val -14825"/>
              <a:gd name="adj2" fmla="val 76292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選択肢</a:t>
            </a:r>
            <a:r>
              <a:rPr kumimoji="1" lang="en-US" altLang="ja-JP" dirty="0">
                <a:solidFill>
                  <a:sysClr val="windowText" lastClr="000000"/>
                </a:solidFill>
              </a:rPr>
              <a:t>3</a:t>
            </a:r>
            <a:r>
              <a:rPr kumimoji="1" lang="ja-JP" altLang="en-US" dirty="0">
                <a:solidFill>
                  <a:sysClr val="windowText" lastClr="000000"/>
                </a:solidFill>
              </a:rPr>
              <a:t>，</a:t>
            </a:r>
            <a:r>
              <a:rPr kumimoji="1" lang="en-US" altLang="ja-JP" dirty="0">
                <a:solidFill>
                  <a:sysClr val="windowText" lastClr="000000"/>
                </a:solidFill>
              </a:rPr>
              <a:t>5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CC3C0D5F-5B17-4F7A-A519-32A77D3CDCCB}"/>
              </a:ext>
            </a:extLst>
          </p:cNvPr>
          <p:cNvSpPr/>
          <p:nvPr/>
        </p:nvSpPr>
        <p:spPr>
          <a:xfrm>
            <a:off x="7239000" y="212034"/>
            <a:ext cx="1076740" cy="384313"/>
          </a:xfrm>
          <a:prstGeom prst="wedgeRoundRectCallout">
            <a:avLst>
              <a:gd name="adj1" fmla="val 58406"/>
              <a:gd name="adj2" fmla="val 5043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選択肢</a:t>
            </a:r>
            <a:r>
              <a:rPr kumimoji="1" lang="en-US" altLang="ja-JP" dirty="0">
                <a:solidFill>
                  <a:sysClr val="windowText" lastClr="000000"/>
                </a:solidFill>
              </a:rPr>
              <a:t>1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5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</Words>
  <Application>Microsoft Office PowerPoint</Application>
  <PresentationFormat>ワイド画面</PresentationFormat>
  <Paragraphs>7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shimizu@medicmedia.com</dc:creator>
  <cp:lastModifiedBy>shimizu@medicmedia.com</cp:lastModifiedBy>
  <cp:revision>2</cp:revision>
  <dcterms:created xsi:type="dcterms:W3CDTF">2021-08-04T07:44:38Z</dcterms:created>
  <dcterms:modified xsi:type="dcterms:W3CDTF">2021-08-04T08:14:13Z</dcterms:modified>
</cp:coreProperties>
</file>